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70" r:id="rId4"/>
    <p:sldId id="261" r:id="rId5"/>
    <p:sldId id="262" r:id="rId6"/>
    <p:sldId id="257" r:id="rId7"/>
    <p:sldId id="258" r:id="rId8"/>
    <p:sldId id="259" r:id="rId9"/>
    <p:sldId id="260" r:id="rId10"/>
    <p:sldId id="263" r:id="rId11"/>
    <p:sldId id="264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D0DA7D6B-1A28-4520-A983-4A54B59EE775}" type="datetimeFigureOut">
              <a:rPr lang="en-US" smtClean="0"/>
              <a:t>10/25/2011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AB364DC-D9C0-4486-9D46-EB908BDEE15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62000"/>
            <a:ext cx="6480048" cy="2301240"/>
          </a:xfrm>
        </p:spPr>
        <p:txBody>
          <a:bodyPr/>
          <a:lstStyle/>
          <a:p>
            <a:r>
              <a:rPr lang="en-US" dirty="0" smtClean="0"/>
              <a:t>What to Bring Camping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14800"/>
            <a:ext cx="6480048" cy="935212"/>
          </a:xfrm>
        </p:spPr>
        <p:txBody>
          <a:bodyPr/>
          <a:lstStyle/>
          <a:p>
            <a:pPr algn="ctr"/>
            <a:r>
              <a:rPr lang="en-US" dirty="0" smtClean="0"/>
              <a:t>BE PREPARED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83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sldjump"/>
              </a:rPr>
              <a:t>Scout Handbook</a:t>
            </a:r>
            <a:endParaRPr lang="en-US" dirty="0" smtClean="0"/>
          </a:p>
          <a:p>
            <a:r>
              <a:rPr lang="en-US" dirty="0" smtClean="0"/>
              <a:t>Merit badge books</a:t>
            </a:r>
          </a:p>
          <a:p>
            <a:r>
              <a:rPr lang="en-US" dirty="0" smtClean="0">
                <a:hlinkClick r:id="rId3" action="ppaction://hlinksldjump"/>
              </a:rPr>
              <a:t>Personal Check list</a:t>
            </a:r>
            <a:endParaRPr lang="en-US" dirty="0" smtClean="0"/>
          </a:p>
          <a:p>
            <a:r>
              <a:rPr lang="en-US" dirty="0" smtClean="0"/>
              <a:t>Web based check list</a:t>
            </a:r>
          </a:p>
          <a:p>
            <a:r>
              <a:rPr lang="en-US" dirty="0" smtClean="0">
                <a:hlinkClick r:id="rId4" action="ppaction://hlinksldjump"/>
              </a:rPr>
              <a:t>Camping Literature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35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this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being prepared can ruin your trip</a:t>
            </a:r>
          </a:p>
          <a:p>
            <a:r>
              <a:rPr lang="en-US" dirty="0" smtClean="0"/>
              <a:t>Not being prepared can ruin the troops trip</a:t>
            </a:r>
          </a:p>
          <a:p>
            <a:r>
              <a:rPr lang="en-US" dirty="0" smtClean="0"/>
              <a:t>Not being prepared can lead to your injury OR DEATH</a:t>
            </a:r>
          </a:p>
          <a:p>
            <a:r>
              <a:rPr lang="en-US" dirty="0" smtClean="0"/>
              <a:t>No being prepared can lead to someone else’s injury or DEATH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05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Scout essentials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Knife</a:t>
            </a:r>
          </a:p>
          <a:p>
            <a:r>
              <a:rPr lang="en-US" dirty="0" smtClean="0"/>
              <a:t>Matches and fire starters</a:t>
            </a:r>
          </a:p>
          <a:p>
            <a:r>
              <a:rPr lang="en-US" dirty="0" smtClean="0"/>
              <a:t>Compass</a:t>
            </a:r>
          </a:p>
          <a:p>
            <a:r>
              <a:rPr lang="en-US" dirty="0" smtClean="0"/>
              <a:t>Map of area</a:t>
            </a:r>
          </a:p>
          <a:p>
            <a:r>
              <a:rPr lang="en-US" dirty="0" smtClean="0"/>
              <a:t>Water bottle</a:t>
            </a:r>
          </a:p>
          <a:p>
            <a:r>
              <a:rPr lang="en-US" dirty="0" smtClean="0"/>
              <a:t>Flashlight</a:t>
            </a:r>
          </a:p>
          <a:p>
            <a:r>
              <a:rPr lang="en-US" dirty="0" smtClean="0"/>
              <a:t>Pack for gear</a:t>
            </a:r>
          </a:p>
          <a:p>
            <a:r>
              <a:rPr lang="en-US" dirty="0" smtClean="0"/>
              <a:t>Personal first aid kit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Watch</a:t>
            </a:r>
          </a:p>
          <a:p>
            <a:r>
              <a:rPr lang="en-US" dirty="0" smtClean="0"/>
              <a:t>Toothbrush</a:t>
            </a:r>
          </a:p>
          <a:p>
            <a:r>
              <a:rPr lang="en-US" dirty="0" smtClean="0"/>
              <a:t>Tooth paste</a:t>
            </a:r>
          </a:p>
          <a:p>
            <a:r>
              <a:rPr lang="en-US" dirty="0" smtClean="0"/>
              <a:t>Towel</a:t>
            </a:r>
          </a:p>
          <a:p>
            <a:r>
              <a:rPr lang="en-US" dirty="0" smtClean="0"/>
              <a:t>soap</a:t>
            </a:r>
          </a:p>
          <a:p>
            <a:r>
              <a:rPr lang="en-US" dirty="0" smtClean="0"/>
              <a:t>Bag for dirty cloths</a:t>
            </a:r>
          </a:p>
          <a:p>
            <a:r>
              <a:rPr lang="en-US" dirty="0" smtClean="0"/>
              <a:t>Personal role of TP</a:t>
            </a:r>
          </a:p>
          <a:p>
            <a:r>
              <a:rPr lang="en-US" dirty="0" smtClean="0"/>
              <a:t>Hand sanitizer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58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Troop &amp; Patrol Gear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47800"/>
            <a:ext cx="4040188" cy="838200"/>
          </a:xfrm>
        </p:spPr>
        <p:txBody>
          <a:bodyPr/>
          <a:lstStyle/>
          <a:p>
            <a:r>
              <a:rPr lang="en-US" dirty="0" smtClean="0"/>
              <a:t>Patrol gear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0" y="1295400"/>
            <a:ext cx="4041775" cy="838200"/>
          </a:xfrm>
        </p:spPr>
        <p:txBody>
          <a:bodyPr/>
          <a:lstStyle/>
          <a:p>
            <a:r>
              <a:rPr lang="en-US" dirty="0" smtClean="0"/>
              <a:t>Troop Gear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2286000"/>
            <a:ext cx="4040188" cy="3941763"/>
          </a:xfrm>
        </p:spPr>
        <p:txBody>
          <a:bodyPr/>
          <a:lstStyle/>
          <a:p>
            <a:r>
              <a:rPr lang="en-US" dirty="0" smtClean="0"/>
              <a:t>Charcoal</a:t>
            </a:r>
          </a:p>
          <a:p>
            <a:r>
              <a:rPr lang="en-US" dirty="0" smtClean="0"/>
              <a:t>Patrol box consumables </a:t>
            </a:r>
          </a:p>
          <a:p>
            <a:r>
              <a:rPr lang="en-US" dirty="0" smtClean="0"/>
              <a:t>Patrol box</a:t>
            </a:r>
          </a:p>
          <a:p>
            <a:r>
              <a:rPr lang="en-US" dirty="0" smtClean="0"/>
              <a:t>Fire wood</a:t>
            </a:r>
          </a:p>
          <a:p>
            <a:r>
              <a:rPr lang="en-US" dirty="0" smtClean="0"/>
              <a:t>Duty rosters</a:t>
            </a:r>
          </a:p>
          <a:p>
            <a:r>
              <a:rPr lang="en-US" dirty="0" smtClean="0"/>
              <a:t>Duty rosters descriptions</a:t>
            </a:r>
          </a:p>
          <a:p>
            <a:r>
              <a:rPr lang="en-US" dirty="0" smtClean="0"/>
              <a:t>Lanterns and mantles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41775" cy="39417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Trailer</a:t>
            </a:r>
          </a:p>
          <a:p>
            <a:r>
              <a:rPr lang="en-US" dirty="0" smtClean="0"/>
              <a:t>Tents &amp; Ground cloths</a:t>
            </a:r>
          </a:p>
          <a:p>
            <a:r>
              <a:rPr lang="en-US" dirty="0" smtClean="0"/>
              <a:t>Tarps and frames and anchoring ropes and stakes</a:t>
            </a:r>
          </a:p>
          <a:p>
            <a:r>
              <a:rPr lang="en-US" dirty="0" smtClean="0"/>
              <a:t>Side curtails</a:t>
            </a:r>
          </a:p>
          <a:p>
            <a:r>
              <a:rPr lang="en-US" dirty="0" smtClean="0"/>
              <a:t>Propane</a:t>
            </a:r>
          </a:p>
          <a:p>
            <a:r>
              <a:rPr lang="en-US" dirty="0" smtClean="0"/>
              <a:t>Hoses</a:t>
            </a:r>
          </a:p>
          <a:p>
            <a:r>
              <a:rPr lang="en-US" dirty="0" err="1" smtClean="0"/>
              <a:t>Chernoble</a:t>
            </a:r>
            <a:r>
              <a:rPr lang="en-US" dirty="0" smtClean="0"/>
              <a:t> </a:t>
            </a:r>
          </a:p>
          <a:p>
            <a:r>
              <a:rPr lang="en-US" dirty="0" smtClean="0"/>
              <a:t>Rope</a:t>
            </a:r>
          </a:p>
          <a:p>
            <a:r>
              <a:rPr lang="en-US" dirty="0" smtClean="0"/>
              <a:t>Dutch ovens</a:t>
            </a:r>
          </a:p>
          <a:p>
            <a:r>
              <a:rPr lang="en-US" dirty="0" smtClean="0"/>
              <a:t>Tables if needed</a:t>
            </a:r>
          </a:p>
          <a:p>
            <a:r>
              <a:rPr lang="en-US" dirty="0" smtClean="0"/>
              <a:t>Pie irons</a:t>
            </a:r>
          </a:p>
          <a:p>
            <a:r>
              <a:rPr lang="en-US" dirty="0" smtClean="0"/>
              <a:t>Ax and saws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37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Sleeping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Sleeping bag</a:t>
            </a:r>
          </a:p>
          <a:p>
            <a:pPr lvl="1"/>
            <a:r>
              <a:rPr lang="en-US" dirty="0" smtClean="0"/>
              <a:t>Depending on rating </a:t>
            </a:r>
            <a:r>
              <a:rPr lang="en-US" sz="2600" b="1" dirty="0" smtClean="0"/>
              <a:t>OR</a:t>
            </a:r>
            <a:r>
              <a:rPr lang="en-US" dirty="0" smtClean="0"/>
              <a:t> style Rectangle </a:t>
            </a:r>
            <a:r>
              <a:rPr lang="en-US" dirty="0" err="1" smtClean="0"/>
              <a:t>vs</a:t>
            </a:r>
            <a:r>
              <a:rPr lang="en-US" dirty="0" smtClean="0"/>
              <a:t> mummy, may need blanket(s)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May </a:t>
            </a:r>
            <a:r>
              <a:rPr lang="en-US" dirty="0"/>
              <a:t>want to put sleeping bag in a “bag” to protect from the </a:t>
            </a:r>
            <a:r>
              <a:rPr lang="en-US" dirty="0" smtClean="0"/>
              <a:t>wind</a:t>
            </a:r>
          </a:p>
          <a:p>
            <a:r>
              <a:rPr lang="en-US" dirty="0" smtClean="0"/>
              <a:t>Sleeping mat (closed cell)</a:t>
            </a:r>
          </a:p>
          <a:p>
            <a:r>
              <a:rPr lang="en-US" dirty="0" smtClean="0"/>
              <a:t>Tent, stakes, guy lines</a:t>
            </a:r>
          </a:p>
          <a:p>
            <a:r>
              <a:rPr lang="en-US" dirty="0" smtClean="0"/>
              <a:t>Ground cloth, entry ground cloth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Cloths for sleeping in</a:t>
            </a:r>
          </a:p>
          <a:p>
            <a:pPr lvl="1"/>
            <a:r>
              <a:rPr lang="en-US" dirty="0"/>
              <a:t>Plastic labeled bag </a:t>
            </a:r>
            <a:r>
              <a:rPr lang="en-US" dirty="0" smtClean="0"/>
              <a:t>Containing</a:t>
            </a:r>
          </a:p>
          <a:p>
            <a:pPr lvl="1"/>
            <a:r>
              <a:rPr lang="en-US" dirty="0" smtClean="0"/>
              <a:t>Clean sleeping Shirt</a:t>
            </a:r>
          </a:p>
          <a:p>
            <a:pPr lvl="1"/>
            <a:r>
              <a:rPr lang="en-US" dirty="0" smtClean="0"/>
              <a:t>Stocking hat</a:t>
            </a:r>
          </a:p>
          <a:p>
            <a:pPr lvl="1"/>
            <a:r>
              <a:rPr lang="en-US" dirty="0" smtClean="0"/>
              <a:t>Long johns or pajama bottoms</a:t>
            </a:r>
          </a:p>
          <a:p>
            <a:pPr lvl="1"/>
            <a:r>
              <a:rPr lang="en-US" dirty="0" smtClean="0"/>
              <a:t>Clean underwear</a:t>
            </a:r>
          </a:p>
          <a:p>
            <a:pPr lvl="1"/>
            <a:r>
              <a:rPr lang="en-US" dirty="0" smtClean="0"/>
              <a:t>Clean socks (to be used only for sleeping</a:t>
            </a:r>
          </a:p>
          <a:p>
            <a:r>
              <a:rPr lang="en-US" dirty="0" smtClean="0"/>
              <a:t>Bag for your “daily cloths” to maintain order in tent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17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Hat</a:t>
            </a:r>
          </a:p>
          <a:p>
            <a:r>
              <a:rPr lang="en-US" dirty="0" smtClean="0"/>
              <a:t>Rain coat</a:t>
            </a:r>
          </a:p>
          <a:p>
            <a:r>
              <a:rPr lang="en-US" dirty="0" smtClean="0"/>
              <a:t>Some type of Rain pant</a:t>
            </a:r>
          </a:p>
          <a:p>
            <a:pPr lvl="1"/>
            <a:r>
              <a:rPr lang="en-US" dirty="0" smtClean="0"/>
              <a:t>Nylon (treated or not)</a:t>
            </a:r>
          </a:p>
          <a:p>
            <a:r>
              <a:rPr lang="en-US" dirty="0" smtClean="0"/>
              <a:t>Water resistant or water proof shoes</a:t>
            </a:r>
          </a:p>
          <a:p>
            <a:r>
              <a:rPr lang="en-US" dirty="0" err="1" smtClean="0"/>
              <a:t>Gaitors</a:t>
            </a:r>
            <a:r>
              <a:rPr lang="en-US" dirty="0" smtClean="0"/>
              <a:t> (can make them)</a:t>
            </a:r>
          </a:p>
          <a:p>
            <a:r>
              <a:rPr lang="en-US" dirty="0" smtClean="0"/>
              <a:t>Warm socks</a:t>
            </a:r>
          </a:p>
          <a:p>
            <a:r>
              <a:rPr lang="en-US" dirty="0" smtClean="0"/>
              <a:t>Warm insulated jacket</a:t>
            </a:r>
          </a:p>
          <a:p>
            <a:r>
              <a:rPr lang="en-US" dirty="0" smtClean="0"/>
              <a:t>Gloves</a:t>
            </a:r>
          </a:p>
          <a:p>
            <a:r>
              <a:rPr lang="en-US" dirty="0" smtClean="0"/>
              <a:t>Long Pants</a:t>
            </a:r>
          </a:p>
          <a:p>
            <a:r>
              <a:rPr lang="en-US" dirty="0" smtClean="0"/>
              <a:t>T-shirt or wicking shirt</a:t>
            </a:r>
          </a:p>
          <a:p>
            <a:r>
              <a:rPr lang="en-US" dirty="0" smtClean="0"/>
              <a:t>Warm long sleeve shirt</a:t>
            </a:r>
          </a:p>
          <a:p>
            <a:r>
              <a:rPr lang="en-US" dirty="0" smtClean="0"/>
              <a:t>Fleece or sweater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Extra socks</a:t>
            </a:r>
          </a:p>
          <a:p>
            <a:r>
              <a:rPr lang="en-US" dirty="0" smtClean="0"/>
              <a:t>Extra pants</a:t>
            </a:r>
          </a:p>
          <a:p>
            <a:r>
              <a:rPr lang="en-US" dirty="0" smtClean="0"/>
              <a:t>Extra Long shirt</a:t>
            </a:r>
          </a:p>
          <a:p>
            <a:r>
              <a:rPr lang="en-US" dirty="0" smtClean="0"/>
              <a:t>Extra underwear</a:t>
            </a:r>
          </a:p>
          <a:p>
            <a:r>
              <a:rPr lang="en-US" dirty="0" smtClean="0"/>
              <a:t>Extra gloves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36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Knife</a:t>
            </a:r>
          </a:p>
          <a:p>
            <a:r>
              <a:rPr lang="en-US" dirty="0" smtClean="0"/>
              <a:t>Fork</a:t>
            </a:r>
          </a:p>
          <a:p>
            <a:r>
              <a:rPr lang="en-US" dirty="0" smtClean="0"/>
              <a:t>Spoon</a:t>
            </a:r>
          </a:p>
          <a:p>
            <a:r>
              <a:rPr lang="en-US" dirty="0" smtClean="0"/>
              <a:t>Plate and or bowl</a:t>
            </a:r>
          </a:p>
          <a:p>
            <a:r>
              <a:rPr lang="en-US" dirty="0" smtClean="0"/>
              <a:t>Cup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13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Scout book</a:t>
            </a:r>
          </a:p>
          <a:p>
            <a:r>
              <a:rPr lang="en-US" dirty="0" smtClean="0"/>
              <a:t>Field book</a:t>
            </a:r>
          </a:p>
          <a:p>
            <a:r>
              <a:rPr lang="en-US" dirty="0" smtClean="0"/>
              <a:t>Merit badge books </a:t>
            </a:r>
          </a:p>
          <a:p>
            <a:r>
              <a:rPr lang="en-US" dirty="0" smtClean="0"/>
              <a:t>Other items needed for advancement</a:t>
            </a:r>
          </a:p>
          <a:p>
            <a:pPr lvl="1"/>
            <a:r>
              <a:rPr lang="en-US" dirty="0" smtClean="0"/>
              <a:t>Knife and ax sharpening</a:t>
            </a:r>
          </a:p>
          <a:p>
            <a:pPr lvl="1"/>
            <a:r>
              <a:rPr lang="en-US" dirty="0" smtClean="0"/>
              <a:t>Rope</a:t>
            </a:r>
          </a:p>
          <a:p>
            <a:pPr lvl="1"/>
            <a:r>
              <a:rPr lang="en-US" dirty="0" smtClean="0"/>
              <a:t>Maps</a:t>
            </a:r>
          </a:p>
          <a:p>
            <a:pPr lvl="1"/>
            <a:r>
              <a:rPr lang="en-US" dirty="0" smtClean="0"/>
              <a:t>Compass</a:t>
            </a:r>
          </a:p>
          <a:p>
            <a:pPr lvl="1"/>
            <a:r>
              <a:rPr lang="en-US" dirty="0" smtClean="0"/>
              <a:t>Pencil and paper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67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Campout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Campfire program</a:t>
            </a:r>
          </a:p>
          <a:p>
            <a:pPr lvl="1"/>
            <a:r>
              <a:rPr lang="en-US" dirty="0" smtClean="0"/>
              <a:t>Songs</a:t>
            </a:r>
          </a:p>
          <a:p>
            <a:pPr lvl="1"/>
            <a:r>
              <a:rPr lang="en-US" dirty="0" smtClean="0"/>
              <a:t>Skits</a:t>
            </a:r>
          </a:p>
          <a:p>
            <a:pPr lvl="1"/>
            <a:r>
              <a:rPr lang="en-US" dirty="0" smtClean="0"/>
              <a:t>Stories</a:t>
            </a:r>
          </a:p>
          <a:p>
            <a:pPr lvl="1"/>
            <a:r>
              <a:rPr lang="en-US" dirty="0" smtClean="0"/>
              <a:t>Walk on lines</a:t>
            </a:r>
          </a:p>
          <a:p>
            <a:r>
              <a:rPr lang="en-US" dirty="0" smtClean="0"/>
              <a:t>Advancement theme(s)</a:t>
            </a:r>
          </a:p>
          <a:p>
            <a:pPr lvl="1"/>
            <a:r>
              <a:rPr lang="en-US" dirty="0" smtClean="0"/>
              <a:t>Wilderness survival</a:t>
            </a:r>
          </a:p>
          <a:p>
            <a:pPr lvl="1"/>
            <a:r>
              <a:rPr lang="en-US" dirty="0" smtClean="0"/>
              <a:t>Emergency preparedness</a:t>
            </a:r>
          </a:p>
          <a:p>
            <a:pPr lvl="1"/>
            <a:r>
              <a:rPr lang="en-US" dirty="0" err="1" smtClean="0"/>
              <a:t>Geocashing</a:t>
            </a:r>
            <a:endParaRPr lang="en-US" dirty="0" smtClean="0"/>
          </a:p>
          <a:p>
            <a:pPr lvl="1"/>
            <a:r>
              <a:rPr lang="en-US" dirty="0" smtClean="0"/>
              <a:t>????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46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not to bring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Cell phones</a:t>
            </a:r>
          </a:p>
          <a:p>
            <a:r>
              <a:rPr lang="en-US" dirty="0" smtClean="0"/>
              <a:t>Radios</a:t>
            </a:r>
          </a:p>
          <a:p>
            <a:r>
              <a:rPr lang="en-US" dirty="0" err="1" smtClean="0"/>
              <a:t>Ipods</a:t>
            </a:r>
            <a:endParaRPr lang="en-US" dirty="0" smtClean="0"/>
          </a:p>
          <a:p>
            <a:r>
              <a:rPr lang="en-US" dirty="0" smtClean="0"/>
              <a:t>Computers</a:t>
            </a:r>
          </a:p>
          <a:p>
            <a:r>
              <a:rPr lang="en-US" dirty="0" smtClean="0"/>
              <a:t>weapons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94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Prepared for any weather</a:t>
            </a:r>
          </a:p>
          <a:p>
            <a:r>
              <a:rPr lang="en-US" dirty="0" smtClean="0"/>
              <a:t>Use a checklist or some type when packing</a:t>
            </a:r>
          </a:p>
          <a:p>
            <a:r>
              <a:rPr lang="en-US" dirty="0" smtClean="0"/>
              <a:t>Pack in advance, not one hour before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39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MP_CHecklist_winterR1.doc [Compatibility Mode] - Microsoft Wor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4384"/>
            <a:ext cx="8135473" cy="6449365"/>
          </a:xfrm>
          <a:prstGeom prst="rect">
            <a:avLst/>
          </a:prstGeom>
        </p:spPr>
      </p:pic>
      <p:sp>
        <p:nvSpPr>
          <p:cNvPr id="3" name="Action Button: Back or Previous 2">
            <a:hlinkClick r:id="" action="ppaction://hlinkshowjump?jump=lastslideviewed" highlightClick="1"/>
          </p:cNvPr>
          <p:cNvSpPr/>
          <p:nvPr/>
        </p:nvSpPr>
        <p:spPr>
          <a:xfrm>
            <a:off x="7848600" y="6019800"/>
            <a:ext cx="228600" cy="152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0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05888" y="-1077289"/>
            <a:ext cx="6553200" cy="9012577"/>
          </a:xfrm>
          <a:prstGeom prst="rect">
            <a:avLst/>
          </a:prstGeom>
        </p:spPr>
      </p:pic>
      <p:sp>
        <p:nvSpPr>
          <p:cNvPr id="3" name="Action Button: Back or Previous 2">
            <a:hlinkClick r:id="" action="ppaction://hlinkshowjump?jump=lastslideviewed" highlightClick="1"/>
          </p:cNvPr>
          <p:cNvSpPr/>
          <p:nvPr/>
        </p:nvSpPr>
        <p:spPr>
          <a:xfrm>
            <a:off x="7848600" y="6400800"/>
            <a:ext cx="228600" cy="152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3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29688" y="-1229689"/>
            <a:ext cx="6553200" cy="9012577"/>
          </a:xfrm>
          <a:prstGeom prst="rect">
            <a:avLst/>
          </a:prstGeom>
        </p:spPr>
      </p:pic>
      <p:sp>
        <p:nvSpPr>
          <p:cNvPr id="3" name="Action Button: Back or Previous 2">
            <a:hlinkClick r:id="" action="ppaction://hlinkshowjump?jump=lastslideviewed" highlightClick="1"/>
          </p:cNvPr>
          <p:cNvSpPr/>
          <p:nvPr/>
        </p:nvSpPr>
        <p:spPr>
          <a:xfrm>
            <a:off x="8534400" y="6102096"/>
            <a:ext cx="228600" cy="1524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752600" y="762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Note kind of trip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905000" y="533400"/>
            <a:ext cx="304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2209800" y="470916"/>
            <a:ext cx="152400" cy="329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552700" y="368587"/>
            <a:ext cx="266700" cy="3934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667000" y="368587"/>
            <a:ext cx="1143000" cy="431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04800" y="1447800"/>
            <a:ext cx="3810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905500" y="194691"/>
            <a:ext cx="0" cy="5524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705600" y="177926"/>
            <a:ext cx="0" cy="5524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18671448">
            <a:off x="1392176" y="2779873"/>
            <a:ext cx="6700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C00000"/>
                </a:solidFill>
              </a:rPr>
              <a:t>Handout is on the folder table</a:t>
            </a:r>
            <a:endParaRPr lang="en-US" sz="36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30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208</TotalTime>
  <Words>391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Technic</vt:lpstr>
      <vt:lpstr>What to Bring Camping</vt:lpstr>
      <vt:lpstr>Resources</vt:lpstr>
      <vt:lpstr>Why this presentation</vt:lpstr>
      <vt:lpstr>Scout essentials</vt:lpstr>
      <vt:lpstr>Troop &amp; Patrol Gear</vt:lpstr>
      <vt:lpstr>Sleeping</vt:lpstr>
      <vt:lpstr>Environment</vt:lpstr>
      <vt:lpstr>Meals</vt:lpstr>
      <vt:lpstr>Advancement</vt:lpstr>
      <vt:lpstr>Campout Program</vt:lpstr>
      <vt:lpstr>What not to bring</vt:lpstr>
      <vt:lpstr>Summary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to Bring Camping</dc:title>
  <dc:creator>Jim</dc:creator>
  <cp:lastModifiedBy>Jim</cp:lastModifiedBy>
  <cp:revision>10</cp:revision>
  <dcterms:created xsi:type="dcterms:W3CDTF">2011-10-25T18:42:35Z</dcterms:created>
  <dcterms:modified xsi:type="dcterms:W3CDTF">2011-10-25T22:11:24Z</dcterms:modified>
</cp:coreProperties>
</file>