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3AC9B-27BD-44EF-BC5F-C413A776B4CF}" type="datetimeFigureOut">
              <a:rPr lang="en-US"/>
              <a:t>3/26/2016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5F82D-A845-464C-800D-3E860748C36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5F82D-A845-464C-800D-3E860748C36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07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6" y="238125"/>
            <a:ext cx="1914525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320656" y="987425"/>
            <a:ext cx="2449909" cy="1600200"/>
          </a:xfrm>
        </p:spPr>
        <p:txBody>
          <a:bodyPr>
            <a:normAutofit/>
          </a:bodyPr>
          <a:lstStyle/>
          <a:p>
            <a:r>
              <a:rPr lang="en-US" b="1" dirty="0"/>
              <a:t>Eagle Scout Project</a:t>
            </a:r>
            <a:br>
              <a:rPr lang="en-US" dirty="0"/>
            </a:br>
            <a:r>
              <a:rPr lang="en-US" sz="2000" b="1" dirty="0">
                <a:solidFill>
                  <a:srgbClr val="000000"/>
                </a:solidFill>
                <a:latin typeface="Calibri Light"/>
              </a:rPr>
              <a:t>Your name here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ln>
            <a:solidFill>
              <a:schemeClr val="bg2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Add project photo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357585" y="2843213"/>
            <a:ext cx="4414440" cy="32400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Add project summary here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Eagle Scout Project Your name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3</cp:revision>
  <dcterms:created xsi:type="dcterms:W3CDTF">2013-07-15T20:26:40Z</dcterms:created>
  <dcterms:modified xsi:type="dcterms:W3CDTF">2016-03-26T15:30:40Z</dcterms:modified>
</cp:coreProperties>
</file>